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73" r:id="rId18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88" Type="http://schemas.openxmlformats.org/officeDocument/2006/relationships/slide" Target="slides/slide11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71.jpg"/></Relationships>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987701" y="14977"/>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